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2164C6EF-F612-840F-5378-7B46F85DA5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1" y="234588"/>
            <a:ext cx="2204730" cy="1653548"/>
          </a:xfrm>
          <a:prstGeom prst="rect">
            <a:avLst/>
          </a:prstGeom>
        </p:spPr>
      </p:pic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63615" y="2664098"/>
            <a:ext cx="240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スポーツイベントに最適のドーム型。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パノラマ仕様で内部の状況がよくわかります！</a:t>
            </a:r>
          </a:p>
          <a:p>
            <a:pPr algn="l"/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W6.0×D6.0×H7.0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野球少年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03EBF7-90AA-A97C-5848-D18582B11424}"/>
              </a:ext>
            </a:extLst>
          </p:cNvPr>
          <p:cNvSpPr txBox="1"/>
          <p:nvPr/>
        </p:nvSpPr>
        <p:spPr>
          <a:xfrm rot="20180826">
            <a:off x="-399285" y="2193550"/>
            <a:ext cx="239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スポーツイベントで大人気！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9B86B1B0-4E1E-D39E-4F0F-3E478FECBE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43" y="1985666"/>
            <a:ext cx="792088" cy="606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1204</TotalTime>
  <Words>58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35</cp:revision>
  <cp:lastPrinted>2021-09-14T08:30:05Z</cp:lastPrinted>
  <dcterms:created xsi:type="dcterms:W3CDTF">2021-07-06T03:57:40Z</dcterms:created>
  <dcterms:modified xsi:type="dcterms:W3CDTF">2022-06-10T05:31:03Z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